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2" r:id="rId2"/>
    <p:sldId id="286" r:id="rId3"/>
    <p:sldId id="259" r:id="rId4"/>
    <p:sldId id="271" r:id="rId5"/>
    <p:sldId id="257" r:id="rId6"/>
    <p:sldId id="260" r:id="rId7"/>
    <p:sldId id="288" r:id="rId8"/>
    <p:sldId id="287" r:id="rId9"/>
    <p:sldId id="264" r:id="rId10"/>
    <p:sldId id="290" r:id="rId11"/>
    <p:sldId id="289" r:id="rId12"/>
    <p:sldId id="291" r:id="rId13"/>
    <p:sldId id="293" r:id="rId14"/>
    <p:sldId id="275" r:id="rId15"/>
    <p:sldId id="262" r:id="rId16"/>
    <p:sldId id="265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FD432F0-C6DC-4BDE-AEF6-B18B309AD35F}">
          <p14:sldIdLst>
            <p14:sldId id="272"/>
            <p14:sldId id="286"/>
            <p14:sldId id="259"/>
            <p14:sldId id="271"/>
            <p14:sldId id="257"/>
            <p14:sldId id="260"/>
            <p14:sldId id="288"/>
            <p14:sldId id="287"/>
            <p14:sldId id="264"/>
            <p14:sldId id="290"/>
            <p14:sldId id="289"/>
            <p14:sldId id="291"/>
          </p14:sldIdLst>
        </p14:section>
        <p14:section name="Раздел без заголовка" id="{070A6AAE-E721-4962-B7EE-9C38DC6E4076}">
          <p14:sldIdLst>
            <p14:sldId id="293"/>
            <p14:sldId id="275"/>
            <p14:sldId id="262"/>
            <p14:sldId id="265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683" autoAdjust="0"/>
  </p:normalViewPr>
  <p:slideViewPr>
    <p:cSldViewPr>
      <p:cViewPr>
        <p:scale>
          <a:sx n="79" d="100"/>
          <a:sy n="79" d="100"/>
        </p:scale>
        <p:origin x="-3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323528" y="2780928"/>
            <a:ext cx="8136904" cy="1439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(согласно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определенное пространство, организованно оформленное и предметно-насыщенное, приспособленное для удовлетворения потребностей ребенка в познании, общении, физическом и духовном развитии в целом.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81050" y="338138"/>
            <a:ext cx="7607374" cy="2514798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ПРЕДМЕТНО-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ПРОСТРАНСТВЕННАЯ 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«РУДНОВСКИЙ ДЕТСКИЙ САД»</a:t>
            </a:r>
            <a:endParaRPr 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быта в ДОУ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ППС ДОУ\музей\IMG_20230207_1522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44827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ППС ДОУ\музей\IMG_20230207_1522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7771"/>
          <a:stretch/>
        </p:blipFill>
        <p:spPr bwMode="auto">
          <a:xfrm>
            <a:off x="6660232" y="332656"/>
            <a:ext cx="2274183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ППС ДОУ\музей\IMG_20230207_1522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/>
          <a:stretch/>
        </p:blipFill>
        <p:spPr bwMode="auto">
          <a:xfrm rot="20879130">
            <a:off x="395537" y="3660172"/>
            <a:ext cx="2520280" cy="2842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ППС ДОУ\музей\IMG_20230207_15235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1"/>
          <a:stretch/>
        </p:blipFill>
        <p:spPr bwMode="auto">
          <a:xfrm rot="684999">
            <a:off x="6157319" y="3625115"/>
            <a:ext cx="2514595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ППС ДОУ\музей\IMG_20230207_1523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17" y="3596532"/>
            <a:ext cx="2556390" cy="30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ПС ДОУ\музей\IMG_20230207_15221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61" y="958299"/>
            <a:ext cx="1955800" cy="2607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5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распечатать\коллекции\I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3348"/>
            <a:ext cx="2274585" cy="29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распечатать\коллекции\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3348"/>
            <a:ext cx="2304256" cy="29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распечатать\коллекции\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6" b="17409"/>
          <a:stretch/>
        </p:blipFill>
        <p:spPr bwMode="auto">
          <a:xfrm>
            <a:off x="3347864" y="843382"/>
            <a:ext cx="2520280" cy="2441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распечатать\коллекции\IMG_20230206_1142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9" b="4089"/>
          <a:stretch/>
        </p:blipFill>
        <p:spPr bwMode="auto">
          <a:xfrm>
            <a:off x="207012" y="3573016"/>
            <a:ext cx="2651630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распечатать\коллекции\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01852"/>
            <a:ext cx="237626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ПС ДОУ\музей\IMG_20230207_1523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2952328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6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в ДОУ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esktop\ППС ДОУ\музей\IMG_20230207_1521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8"/>
          <a:stretch/>
        </p:blipFill>
        <p:spPr bwMode="auto">
          <a:xfrm rot="20749396">
            <a:off x="505030" y="1382447"/>
            <a:ext cx="2666023" cy="2989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ППС ДОУ\музей\IMG_20230207_1521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856">
            <a:off x="6273430" y="1176050"/>
            <a:ext cx="2501800" cy="305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ПС ДОУ\Социально-коммуникативное\IMG_20230208_095436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 bwMode="auto">
          <a:xfrm>
            <a:off x="3698770" y="1244377"/>
            <a:ext cx="2227558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4653136"/>
            <a:ext cx="3024338" cy="201622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9992" y="4653136"/>
            <a:ext cx="3024338" cy="201622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4549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ПС ДОУ\Социально-коммуникативное\IMG_20230208_095241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6429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ППС ДОУ\Социально-коммуникативное\IMG_20230208_1038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907194" cy="31561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МУЗЫКИ</a:t>
            </a:r>
            <a:endParaRPr lang="ru-RU" sz="3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esktop\ППС ДОУ\Социально-коммуникативное\IMG_20230208_1039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2483351" cy="315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8_1059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37112"/>
            <a:ext cx="1707257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ПС ДОУ\Социально-коммуникативное\IMG_20230208_1057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52028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Pictures\2022\Облако Mail.ru\IMG_20220325_15264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 r="3211" b="8578"/>
          <a:stretch/>
        </p:blipFill>
        <p:spPr bwMode="auto">
          <a:xfrm>
            <a:off x="5076056" y="4437112"/>
            <a:ext cx="1944216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ownloads\IMG_20230208_12551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1"/>
          <a:stretch/>
        </p:blipFill>
        <p:spPr bwMode="auto">
          <a:xfrm>
            <a:off x="2843808" y="4907312"/>
            <a:ext cx="2156202" cy="1762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281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ПС ДОУ\Социально-коммуникативное\IMG_20230208_0948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b="11312"/>
          <a:stretch/>
        </p:blipFill>
        <p:spPr bwMode="auto">
          <a:xfrm>
            <a:off x="507267" y="4653136"/>
            <a:ext cx="2808312" cy="201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Desktop\ППС ДОУ\Социально-коммуникативное\IMG_20230208_095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2802451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91880" y="338328"/>
            <a:ext cx="5194920" cy="858424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esktop\ППС ДОУ\Социально-коммуникативное\IMG_20230208_1358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49552"/>
            <a:ext cx="3024336" cy="37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8_1403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0178"/>
            <a:ext cx="2253610" cy="295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ПС ДОУ\Социально-коммуникативное\IMG_20230208_13594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/>
          <a:stretch/>
        </p:blipFill>
        <p:spPr bwMode="auto">
          <a:xfrm>
            <a:off x="6732240" y="4149080"/>
            <a:ext cx="2136867" cy="2491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360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996950" y="1628775"/>
            <a:ext cx="8147050" cy="324008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User\Desktop\ППС ДОУ\Социально-коммуникативное\IMG_20230208_0952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3" y="139340"/>
            <a:ext cx="295232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8_0955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63" y="156634"/>
            <a:ext cx="2950706" cy="400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ПС ДОУ\Социально-коммуникативное\IMG_20230208_1358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05" y="1687512"/>
            <a:ext cx="2612390" cy="3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ПС ДОУ\Социально-коммуникативное\IMG_20230208_14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2975"/>
            <a:ext cx="2592288" cy="3402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44590"/>
      </p:ext>
    </p:extLst>
  </p:cSld>
  <p:clrMapOvr>
    <a:masterClrMapping/>
  </p:clrMapOvr>
  <p:transition spd="slow" advTm="6427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User\Desktop\ППС ДОУ\Социально-коммуникативное\IMG_20230208_0950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7"/>
          <a:stretch/>
        </p:blipFill>
        <p:spPr bwMode="auto">
          <a:xfrm>
            <a:off x="3096299" y="836712"/>
            <a:ext cx="2951401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ППС ДОУ\Социально-коммуникативное\IMG_20230208_1236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59228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8_1236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59228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ПС ДОУ\Социально-коммуникативное\IMG_20230208_1237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47" y="2780928"/>
            <a:ext cx="2160241" cy="271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ПС ДОУ\Социально-коммуникативное\IMG_20230208_1236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2160241" cy="281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ПС ДОУ\Социально-коммуникативное\IMG_20230208_0950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2" y="2780928"/>
            <a:ext cx="2088232" cy="267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ПС ДОУ\Социально-коммуникативное\IMG_20230208_12370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8"/>
          <a:stretch/>
        </p:blipFill>
        <p:spPr bwMode="auto">
          <a:xfrm>
            <a:off x="6990766" y="2633283"/>
            <a:ext cx="2146157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842348"/>
      </p:ext>
    </p:extLst>
  </p:cSld>
  <p:clrMapOvr>
    <a:masterClrMapping/>
  </p:clrMapOvr>
  <p:transition spd="slow" advTm="468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5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68">
        <p:split orient="vert"/>
      </p:transition>
    </mc:Choice>
    <mc:Fallback xmlns="">
      <p:transition spd="slow" advTm="64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92696"/>
            <a:ext cx="8604448" cy="3889375"/>
          </a:xfrm>
        </p:spPr>
        <p:txBody>
          <a:bodyPr>
            <a:normAutofit fontScale="90000"/>
          </a:bodyPr>
          <a:lstStyle/>
          <a:p>
            <a:pPr algn="l"/>
            <a: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</a:t>
            </a:r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ФГОС </a:t>
            </a:r>
            <a: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развивающая </a:t>
            </a:r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среда делится на пять образовательных </a:t>
            </a:r>
            <a: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областей:</a:t>
            </a:r>
            <a: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*Социально </a:t>
            </a:r>
            <a: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коммуникативная;</a:t>
            </a:r>
            <a:b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*Познавательная</a:t>
            </a:r>
            <a: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*Речевая</a:t>
            </a:r>
            <a: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*Художественно </a:t>
            </a:r>
            <a: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эстетическая;</a:t>
            </a:r>
            <a:br>
              <a:rPr lang="ru-RU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Физическая. </a:t>
            </a:r>
            <a:r>
              <a:rPr lang="ru-RU" dirty="0" err="1" smtClean="0"/>
              <a:t>Физическая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23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27584" y="548680"/>
            <a:ext cx="6265862" cy="10080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Среда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обеспечивать возможность общения и совместной деятельности детей и взрослых, двигательной активности детей, а также возможности для уединения.</a:t>
            </a:r>
          </a:p>
          <a:p>
            <a:pPr fontAlgn="base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соответствие среды возрастным возможностям детей и содержанию Программы. Наличие средств обучения (в том числе технических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разнообразие материалов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видов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воспитанников, экспериментирование с доступными детям материалами (в том числе с песком и водой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возможность изменений предметно-пространственной среды в зависимости от образовательной ситуации.</a:t>
            </a:r>
          </a:p>
          <a:p>
            <a:pPr fontAlgn="base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свободный доступ всех воспитанников к играм, игрушкам, материалам.</a:t>
            </a:r>
          </a:p>
          <a:p>
            <a:pPr fontAlgn="base"/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возможность разнообразного использования различных составляющих среды, пригодных для использования в разных видах детской активности.</a:t>
            </a:r>
          </a:p>
          <a:p>
            <a:pPr fontAlgn="base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различных пространств (для игры, конструирования, уединения и пр.), разнообразных материалов, игр, игрушек и оборудования, периодическую сменяемость и появление новых предметов</a:t>
            </a:r>
          </a:p>
          <a:p>
            <a:pPr fontAlgn="base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-соответствие всех элементов среды требованиям надёжности и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1214108023"/>
      </p:ext>
    </p:extLst>
  </p:cSld>
  <p:clrMapOvr>
    <a:masterClrMapping/>
  </p:clrMapOvr>
  <p:transition spd="slow" advTm="1909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  <a:endParaRPr lang="ru-RU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ППС ДОУ\Социально-коммуникативное\IMG_20230206_141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031">
            <a:off x="654233" y="1124743"/>
            <a:ext cx="3792421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ПС ДОУ\Социально-коммуникативное\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868">
            <a:off x="6016093" y="1007682"/>
            <a:ext cx="2348865" cy="31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ПС ДОУ\Социально-коммуникативное\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19113" r="13974" b="-7684"/>
          <a:stretch/>
        </p:blipFill>
        <p:spPr bwMode="auto">
          <a:xfrm>
            <a:off x="3775738" y="3717825"/>
            <a:ext cx="2399420" cy="33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ПС ДОУ\Социально-коммуникативное\0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3603"/>
          <a:stretch/>
        </p:blipFill>
        <p:spPr bwMode="auto">
          <a:xfrm>
            <a:off x="531513" y="4060805"/>
            <a:ext cx="2672335" cy="262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MG_20230206_1420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850" b="5807"/>
          <a:stretch/>
        </p:blipFill>
        <p:spPr bwMode="auto">
          <a:xfrm>
            <a:off x="6660232" y="4075484"/>
            <a:ext cx="2144254" cy="259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88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>
            <a:normAutofit fontScale="90000"/>
          </a:bodyPr>
          <a:lstStyle/>
          <a:p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.</a:t>
            </a:r>
            <a:br>
              <a:rPr lang="ru-RU" dirty="0" smtClean="0"/>
            </a:br>
            <a:endParaRPr lang="ru-RU" sz="3600" dirty="0"/>
          </a:p>
        </p:txBody>
      </p:sp>
      <p:pic>
        <p:nvPicPr>
          <p:cNvPr id="5" name="Рисунок 4" descr="C:\Users\User\Desktop\ППС ДОУ\Социально-коммуникативное\IMG_20230206_142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6" y="301775"/>
            <a:ext cx="2474222" cy="335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6_1424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240360" cy="424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ПС ДОУ\Социально-коммуникативное\IMG_20230206_142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66773"/>
            <a:ext cx="2664296" cy="3300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205536"/>
      </p:ext>
    </p:extLst>
  </p:cSld>
  <p:clrMapOvr>
    <a:masterClrMapping/>
  </p:clrMapOvr>
  <p:transition spd="slow" advTm="9756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6416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Познавательное развитие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Pictures\2022\2022-03-31\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530">
            <a:off x="490332" y="471980"/>
            <a:ext cx="2834743" cy="221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Pictures\2022\2022-03-31\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77380"/>
            <a:ext cx="2806427" cy="183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Pictures\2022\2022-03-31\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87" y="1058680"/>
            <a:ext cx="2300349" cy="16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Pictures\2022\2022-03-31\0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2" y="3212976"/>
            <a:ext cx="3397722" cy="213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Pictures\2022\2022-03-31\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80">
            <a:off x="6074418" y="3087148"/>
            <a:ext cx="2808312" cy="200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Pictures\2022\2022-03-31\0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10960"/>
            <a:ext cx="2447925" cy="18364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469658"/>
      </p:ext>
    </p:extLst>
  </p:cSld>
  <p:clrMapOvr>
    <a:masterClrMapping/>
  </p:clrMapOvr>
  <p:transition spd="slow" advTm="2249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2022\2022-08-26\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97272"/>
            <a:ext cx="2065412" cy="162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Pictures\2022\2022-08-26\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5059"/>
            <a:ext cx="3888432" cy="29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распечатать\вконтакте\17.01\I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31008"/>
            <a:ext cx="2088232" cy="28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распечатать\уголок лружбы\IMG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14122"/>
          <a:stretch/>
        </p:blipFill>
        <p:spPr bwMode="auto">
          <a:xfrm>
            <a:off x="6639308" y="3356992"/>
            <a:ext cx="2334766" cy="2944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распечатать\уголок лружбы\IM8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0"/>
          <a:stretch/>
        </p:blipFill>
        <p:spPr bwMode="auto">
          <a:xfrm rot="20505418">
            <a:off x="531611" y="4579222"/>
            <a:ext cx="2784451" cy="1974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распечатать\уголок лружбы\I4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5" b="11492"/>
          <a:stretch/>
        </p:blipFill>
        <p:spPr bwMode="auto">
          <a:xfrm rot="20440294">
            <a:off x="3507766" y="4351325"/>
            <a:ext cx="2779762" cy="2190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 все знать»</a:t>
            </a:r>
            <a:endParaRPr lang="ru-RU" sz="3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1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ПС ДОУ\Социально-коммуникативное\IMG_20230208_0951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8"/>
          <a:stretch/>
        </p:blipFill>
        <p:spPr bwMode="auto">
          <a:xfrm rot="21015606">
            <a:off x="412501" y="467682"/>
            <a:ext cx="2688887" cy="2983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Desktop\ППС ДОУ\Социально-коммуникативное\IMG_20230208_0950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7756"/>
          <a:stretch/>
        </p:blipFill>
        <p:spPr bwMode="auto">
          <a:xfrm rot="789304">
            <a:off x="5688689" y="480161"/>
            <a:ext cx="3160113" cy="2958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ownloads\IMG_20230208_0950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2" y="3975445"/>
            <a:ext cx="3034916" cy="267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распечатать\вконтакте\фото от Оксы\20221207_0852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/>
          <a:stretch/>
        </p:blipFill>
        <p:spPr bwMode="auto">
          <a:xfrm>
            <a:off x="6084168" y="3975445"/>
            <a:ext cx="2952328" cy="2725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rVL4VCMlrh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6672"/>
            <a:ext cx="2448271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JNWGQdn3hrI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77" y="3975445"/>
            <a:ext cx="2461759" cy="267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49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ЭКОНОМИКИ И ФИНАНСОВ</a:t>
            </a:r>
            <a:r>
              <a:rPr lang="ru-RU" b="0" dirty="0" smtClean="0">
                <a:effectLst/>
              </a:rPr>
              <a:t>:</a:t>
            </a:r>
            <a:endParaRPr lang="ru-RU" dirty="0"/>
          </a:p>
        </p:txBody>
      </p:sp>
      <p:pic>
        <p:nvPicPr>
          <p:cNvPr id="4" name="Рисунок 3" descr="C:\Users\User\Desktop\ППС ДОУ\Социально-коммуникативное\IMG_20230208_1040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785438" cy="308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ПС ДОУ\Социально-коммуникативное\IMG_20230208_1039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957464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ПС ДОУ\Социально-коммуникативное\IMG_20230208_104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1"/>
            <a:ext cx="2532232" cy="3726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322071"/>
      </p:ext>
    </p:extLst>
  </p:cSld>
  <p:clrMapOvr>
    <a:masterClrMapping/>
  </p:clrMapOvr>
  <p:transition spd="slow" advTm="6271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1034</TotalTime>
  <Words>93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РАЗВИВАЮЩАЯ ПРЕДМЕТНО- ПРОСТРАНСТВЕННАЯ СРЕДА В МДОУ «РУДНОВСКИЙ ДЕТСКИЙ САД»</vt:lpstr>
      <vt:lpstr> Учитывая требования ФГОС  ДО развивающая предметно – пространственная среда делится на пять образовательных областей: *Социально – коммуникативная; *Познавательная; *Речевая; *Художественно – эстетическая; * Физическая. Физическая. </vt:lpstr>
      <vt:lpstr> </vt:lpstr>
      <vt:lpstr>Социально – коммуникативное развитие</vt:lpstr>
      <vt:lpstr>.   . </vt:lpstr>
      <vt:lpstr>                    Познавательное развитие</vt:lpstr>
      <vt:lpstr>«Хочу все знать»</vt:lpstr>
      <vt:lpstr>Презентация PowerPoint</vt:lpstr>
      <vt:lpstr>ЦЕНТР ЭКОНОМИКИ И ФИНАНСОВ:</vt:lpstr>
      <vt:lpstr>Музей быта в ДОУ</vt:lpstr>
      <vt:lpstr>коллекции</vt:lpstr>
      <vt:lpstr>Художественно-эстетическое развитие Театральная студия в ДОУ</vt:lpstr>
      <vt:lpstr>ЦЕНТР МУЗЫКИ</vt:lpstr>
      <vt:lpstr>Центр творчества</vt:lpstr>
      <vt:lpstr>Речевое развитие</vt:lpstr>
      <vt:lpstr>Физическое развитие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 РАЗВИВАЮЩАЯ СРЕДА В ДОУ В СООТВЕТСТВИИ С ФГОС</dc:title>
  <dc:creator>Мария</dc:creator>
  <cp:lastModifiedBy>User</cp:lastModifiedBy>
  <cp:revision>71</cp:revision>
  <dcterms:created xsi:type="dcterms:W3CDTF">2015-02-08T05:13:41Z</dcterms:created>
  <dcterms:modified xsi:type="dcterms:W3CDTF">2023-02-08T09:40:30Z</dcterms:modified>
</cp:coreProperties>
</file>